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" d="100"/>
          <a:sy n="16" d="100"/>
        </p:scale>
        <p:origin x="203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7726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2482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6478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8360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3825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4119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7788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6328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7785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17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0384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25E1-6ED4-452A-8130-F24A82D7955E}" type="datetimeFigureOut">
              <a:rPr lang="ms-MY" smtClean="0"/>
              <a:t>4/03/2024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6FCB-2BCE-4DDE-B8E5-D8ACB908878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9107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3EED914-F478-41FA-9FC3-F5C6178BD822}"/>
              </a:ext>
            </a:extLst>
          </p:cNvPr>
          <p:cNvSpPr txBox="1"/>
          <p:nvPr/>
        </p:nvSpPr>
        <p:spPr>
          <a:xfrm>
            <a:off x="5162961" y="4104040"/>
            <a:ext cx="11336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Exo ExtraBold" panose="00000900000000000000" pitchFamily="2" charset="0"/>
              </a:rPr>
              <a:t>PROJECT TITLE</a:t>
            </a:r>
            <a:endParaRPr lang="ms-MY" sz="9600" b="1" dirty="0">
              <a:latin typeface="Exo ExtraBold" panose="000009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46D309-F6FB-4043-90D2-4FFE11B262EC}"/>
              </a:ext>
            </a:extLst>
          </p:cNvPr>
          <p:cNvSpPr/>
          <p:nvPr/>
        </p:nvSpPr>
        <p:spPr>
          <a:xfrm>
            <a:off x="1455082" y="6647006"/>
            <a:ext cx="18327254" cy="4596483"/>
          </a:xfrm>
          <a:prstGeom prst="roundRect">
            <a:avLst>
              <a:gd name="adj" fmla="val 12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55600" dist="304800" dir="19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4DDA94E6-3F48-4C00-95F7-4E86AC06D04B}"/>
              </a:ext>
            </a:extLst>
          </p:cNvPr>
          <p:cNvSpPr txBox="1">
            <a:spLocks/>
          </p:cNvSpPr>
          <p:nvPr/>
        </p:nvSpPr>
        <p:spPr>
          <a:xfrm>
            <a:off x="2085871" y="7332236"/>
            <a:ext cx="16695203" cy="45422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75"/>
              </a:lnSpc>
              <a:spcBef>
                <a:spcPts val="100"/>
              </a:spcBef>
            </a:pPr>
            <a:r>
              <a:rPr lang="en-MY" sz="4800" b="1" spc="80" dirty="0">
                <a:latin typeface="Exo ExtraBold" panose="00000900000000000000" pitchFamily="2" charset="0"/>
                <a:cs typeface="Lato-Medium"/>
              </a:rPr>
              <a:t>PROJECT DESCRIPTION</a:t>
            </a:r>
            <a:endParaRPr lang="en-MY" sz="1050" b="1" dirty="0">
              <a:latin typeface="Exo ExtraBold" panose="00000900000000000000" pitchFamily="2" charset="0"/>
              <a:cs typeface="Lato-Medium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DF3F17-1C1F-48DE-A57E-4B2FBBEEB35F}"/>
              </a:ext>
            </a:extLst>
          </p:cNvPr>
          <p:cNvSpPr/>
          <p:nvPr/>
        </p:nvSpPr>
        <p:spPr>
          <a:xfrm>
            <a:off x="1455081" y="11567037"/>
            <a:ext cx="8344710" cy="6141687"/>
          </a:xfrm>
          <a:prstGeom prst="roundRect">
            <a:avLst>
              <a:gd name="adj" fmla="val 672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3302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521F87-C9C0-4CC4-8308-62E48C3FCDD6}"/>
              </a:ext>
            </a:extLst>
          </p:cNvPr>
          <p:cNvSpPr/>
          <p:nvPr/>
        </p:nvSpPr>
        <p:spPr>
          <a:xfrm>
            <a:off x="11120294" y="11567037"/>
            <a:ext cx="8662041" cy="6141687"/>
          </a:xfrm>
          <a:prstGeom prst="roundRect">
            <a:avLst>
              <a:gd name="adj" fmla="val 72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302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D367C553-1028-42B4-BCFE-3D837B1CF9FB}"/>
              </a:ext>
            </a:extLst>
          </p:cNvPr>
          <p:cNvSpPr txBox="1">
            <a:spLocks/>
          </p:cNvSpPr>
          <p:nvPr/>
        </p:nvSpPr>
        <p:spPr>
          <a:xfrm>
            <a:off x="545696" y="12245322"/>
            <a:ext cx="10009113" cy="46884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75"/>
              </a:lnSpc>
              <a:spcBef>
                <a:spcPts val="100"/>
              </a:spcBef>
            </a:pPr>
            <a:r>
              <a:rPr lang="en-MY" sz="4800" b="1" spc="80" dirty="0">
                <a:latin typeface="Exo ExtraBold" panose="00000900000000000000" pitchFamily="2" charset="0"/>
                <a:cs typeface="Lato-Medium"/>
              </a:rPr>
              <a:t>PEDAGOGICAL APPROACH</a:t>
            </a:r>
            <a:endParaRPr lang="en-MY" sz="1050" b="1" dirty="0">
              <a:latin typeface="Corbel" panose="020B0503020204020204" pitchFamily="34" charset="0"/>
              <a:cs typeface="Lato-Medium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711BCB54-4FFD-43C5-BBDD-4941F1B0BA8E}"/>
              </a:ext>
            </a:extLst>
          </p:cNvPr>
          <p:cNvSpPr txBox="1">
            <a:spLocks/>
          </p:cNvSpPr>
          <p:nvPr/>
        </p:nvSpPr>
        <p:spPr>
          <a:xfrm>
            <a:off x="10433473" y="12322985"/>
            <a:ext cx="10009113" cy="45422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75"/>
              </a:lnSpc>
              <a:spcBef>
                <a:spcPts val="100"/>
              </a:spcBef>
            </a:pPr>
            <a:r>
              <a:rPr lang="en-MY" sz="4800" b="1" spc="80" dirty="0">
                <a:latin typeface="Exo ExtraBold" panose="00000900000000000000" pitchFamily="2" charset="0"/>
                <a:cs typeface="Lato-Medium"/>
              </a:rPr>
              <a:t>EVIDENCE OF IMPACT</a:t>
            </a:r>
            <a:endParaRPr lang="en-MY" sz="1050" b="1" dirty="0">
              <a:latin typeface="Exo ExtraBold" panose="00000900000000000000" pitchFamily="2" charset="0"/>
              <a:cs typeface="Lato-Medium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641A936-C251-4566-BEE0-0F822EA79C62}"/>
              </a:ext>
            </a:extLst>
          </p:cNvPr>
          <p:cNvSpPr/>
          <p:nvPr/>
        </p:nvSpPr>
        <p:spPr>
          <a:xfrm>
            <a:off x="1455081" y="18032272"/>
            <a:ext cx="8430271" cy="6141687"/>
          </a:xfrm>
          <a:prstGeom prst="roundRect">
            <a:avLst>
              <a:gd name="adj" fmla="val 76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302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6DAC7F-8C31-4D92-88BE-AD9C9F4D9795}"/>
              </a:ext>
            </a:extLst>
          </p:cNvPr>
          <p:cNvSpPr/>
          <p:nvPr/>
        </p:nvSpPr>
        <p:spPr>
          <a:xfrm>
            <a:off x="11120293" y="18032272"/>
            <a:ext cx="8662041" cy="6141687"/>
          </a:xfrm>
          <a:prstGeom prst="roundRect">
            <a:avLst>
              <a:gd name="adj" fmla="val 672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3302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B31E2C12-01C8-405E-A48C-C3A2920ABEFF}"/>
              </a:ext>
            </a:extLst>
          </p:cNvPr>
          <p:cNvSpPr txBox="1">
            <a:spLocks/>
          </p:cNvSpPr>
          <p:nvPr/>
        </p:nvSpPr>
        <p:spPr>
          <a:xfrm>
            <a:off x="563059" y="18301092"/>
            <a:ext cx="10009113" cy="150297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"/>
              </a:spcBef>
            </a:pPr>
            <a:r>
              <a:rPr lang="en-MY" sz="4800" b="1" spc="80" dirty="0">
                <a:latin typeface="Exo ExtraBold" panose="00000900000000000000" pitchFamily="2" charset="0"/>
                <a:cs typeface="Lato-Medium"/>
              </a:rPr>
              <a:t>SCALABILITY AND</a:t>
            </a:r>
          </a:p>
          <a:p>
            <a:pPr>
              <a:spcBef>
                <a:spcPts val="100"/>
              </a:spcBef>
            </a:pPr>
            <a:r>
              <a:rPr lang="en-MY" sz="4800" b="1" spc="80" dirty="0">
                <a:latin typeface="Exo ExtraBold" panose="00000900000000000000" pitchFamily="2" charset="0"/>
                <a:cs typeface="Lato-Medium"/>
              </a:rPr>
              <a:t> SUSTAINABILITY</a:t>
            </a:r>
            <a:endParaRPr lang="en-MY" sz="1050" b="1" dirty="0">
              <a:latin typeface="Exo ExtraBold" panose="00000900000000000000" pitchFamily="2" charset="0"/>
              <a:cs typeface="Lato-Medium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EA639489-6687-42F7-9169-3C96FD5B17AE}"/>
              </a:ext>
            </a:extLst>
          </p:cNvPr>
          <p:cNvSpPr txBox="1">
            <a:spLocks/>
          </p:cNvSpPr>
          <p:nvPr/>
        </p:nvSpPr>
        <p:spPr>
          <a:xfrm>
            <a:off x="10433473" y="18788220"/>
            <a:ext cx="10009113" cy="45422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75"/>
              </a:lnSpc>
              <a:spcBef>
                <a:spcPts val="100"/>
              </a:spcBef>
            </a:pPr>
            <a:r>
              <a:rPr lang="en-MY" sz="4800" b="1" spc="80" dirty="0">
                <a:latin typeface="Exo ExtraBold" panose="00000900000000000000" pitchFamily="2" charset="0"/>
                <a:cs typeface="Lato-Medium"/>
              </a:rPr>
              <a:t>ACCESIBILITY AND INCLUSIVITY</a:t>
            </a:r>
            <a:endParaRPr lang="en-MY" sz="1050" b="1" dirty="0">
              <a:latin typeface="Exo ExtraBold" panose="00000900000000000000" pitchFamily="2" charset="0"/>
              <a:cs typeface="Lato-Medium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D68A6D0-DB5F-4699-82B0-58F29D60E807}"/>
              </a:ext>
            </a:extLst>
          </p:cNvPr>
          <p:cNvSpPr txBox="1">
            <a:spLocks/>
          </p:cNvSpPr>
          <p:nvPr/>
        </p:nvSpPr>
        <p:spPr>
          <a:xfrm>
            <a:off x="1528185" y="3288544"/>
            <a:ext cx="10009113" cy="12567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"/>
              </a:spcBef>
            </a:pPr>
            <a:r>
              <a:rPr lang="en-MY" sz="4000" b="1" spc="80" dirty="0">
                <a:latin typeface="Corbel" panose="020B0503020204020204" pitchFamily="34" charset="0"/>
                <a:cs typeface="Lato-Medium"/>
              </a:rPr>
              <a:t>Innovator Names and Photos</a:t>
            </a:r>
          </a:p>
          <a:p>
            <a:pPr algn="l">
              <a:spcBef>
                <a:spcPts val="100"/>
              </a:spcBef>
            </a:pPr>
            <a:r>
              <a:rPr lang="en-MY" sz="4000" b="1" spc="80" dirty="0">
                <a:latin typeface="Corbel" panose="020B0503020204020204" pitchFamily="34" charset="0"/>
                <a:cs typeface="Lato-Medium"/>
              </a:rPr>
              <a:t>Affiliation</a:t>
            </a:r>
            <a:endParaRPr lang="en-MY" sz="900" b="1" dirty="0">
              <a:latin typeface="Corbel" panose="020B0503020204020204" pitchFamily="34" charset="0"/>
              <a:cs typeface="Lato-Medium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21E61D29-77BD-424C-B834-69FFDE8231E5}"/>
              </a:ext>
            </a:extLst>
          </p:cNvPr>
          <p:cNvSpPr txBox="1">
            <a:spLocks/>
          </p:cNvSpPr>
          <p:nvPr/>
        </p:nvSpPr>
        <p:spPr>
          <a:xfrm>
            <a:off x="5983358" y="5563918"/>
            <a:ext cx="11914812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"/>
              </a:spcBef>
            </a:pPr>
            <a:r>
              <a:rPr lang="en-MY" sz="4000" b="1" spc="80" dirty="0">
                <a:latin typeface="Corbel" panose="020B0503020204020204" pitchFamily="34" charset="0"/>
                <a:cs typeface="Lato-Medium"/>
              </a:rPr>
              <a:t>Technology Readiness Level = ___ (if applicable)</a:t>
            </a:r>
            <a:endParaRPr lang="en-MY" sz="900" b="1" dirty="0">
              <a:latin typeface="Corbel" panose="020B0503020204020204" pitchFamily="34" charset="0"/>
              <a:cs typeface="Lato-Medium"/>
            </a:endParaRPr>
          </a:p>
        </p:txBody>
      </p:sp>
      <p:pic>
        <p:nvPicPr>
          <p:cNvPr id="3" name="Picture 2" descr="A logo with text and circles&#10;&#10;Description automatically generated with medium confidence">
            <a:extLst>
              <a:ext uri="{FF2B5EF4-FFF2-40B4-BE49-F238E27FC236}">
                <a16:creationId xmlns:a16="http://schemas.microsoft.com/office/drawing/2014/main" id="{DEF6E11F-4E1E-5730-34FF-4D7DE358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61" y="-2013200"/>
            <a:ext cx="10761562" cy="8608846"/>
          </a:xfrm>
          <a:prstGeom prst="rect">
            <a:avLst/>
          </a:prstGeom>
          <a:effectLst>
            <a:outerShdw blurRad="203200" dist="152400" dir="30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306CAC31-65AD-7407-416E-C21B9CA75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695"/>
            <a:ext cx="8070574" cy="2266035"/>
          </a:xfrm>
          <a:prstGeom prst="rect">
            <a:avLst/>
          </a:prstGeom>
        </p:spPr>
      </p:pic>
      <p:pic>
        <p:nvPicPr>
          <p:cNvPr id="27" name="Picture 26" descr="A black background with white text and colorful squares&#10;&#10;Description automatically generated">
            <a:extLst>
              <a:ext uri="{FF2B5EF4-FFF2-40B4-BE49-F238E27FC236}">
                <a16:creationId xmlns:a16="http://schemas.microsoft.com/office/drawing/2014/main" id="{EA47C1DE-CE36-27EA-3D7D-98E4E7B60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430" y="28579736"/>
            <a:ext cx="5526156" cy="14837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11C70E-5400-D7AC-1C34-3212A18E8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6" y="28806768"/>
            <a:ext cx="13729248" cy="1256754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4F6C7E-E995-DC39-F351-3691802765CC}"/>
              </a:ext>
            </a:extLst>
          </p:cNvPr>
          <p:cNvSpPr/>
          <p:nvPr/>
        </p:nvSpPr>
        <p:spPr>
          <a:xfrm>
            <a:off x="1528185" y="24450869"/>
            <a:ext cx="18327253" cy="3326755"/>
          </a:xfrm>
          <a:prstGeom prst="roundRect">
            <a:avLst>
              <a:gd name="adj" fmla="val 1381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838BF4E-48D2-B77C-42F8-478BFDEC6A18}"/>
              </a:ext>
            </a:extLst>
          </p:cNvPr>
          <p:cNvSpPr txBox="1">
            <a:spLocks/>
          </p:cNvSpPr>
          <p:nvPr/>
        </p:nvSpPr>
        <p:spPr>
          <a:xfrm>
            <a:off x="5428915" y="24862513"/>
            <a:ext cx="10009113" cy="45422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4169781" rtl="0" eaLnBrk="1" latinLnBrk="0" hangingPunct="1">
              <a:spcBef>
                <a:spcPct val="0"/>
              </a:spcBef>
              <a:buNone/>
              <a:defRPr sz="200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75"/>
              </a:lnSpc>
              <a:spcBef>
                <a:spcPts val="100"/>
              </a:spcBef>
            </a:pPr>
            <a:r>
              <a:rPr lang="en-MY" sz="4800" b="1" spc="80" dirty="0">
                <a:latin typeface="Exo ExtraBold" panose="00000900000000000000" pitchFamily="2" charset="0"/>
                <a:cs typeface="Lato-Medium"/>
              </a:rPr>
              <a:t>ACKNOWLEDGEMENT/REFERENCES</a:t>
            </a:r>
            <a:endParaRPr lang="en-MY" sz="4800" b="1" dirty="0">
              <a:latin typeface="Exo ExtraBold" panose="00000900000000000000" pitchFamily="2" charset="0"/>
              <a:cs typeface="Lato-Medium"/>
            </a:endParaRPr>
          </a:p>
        </p:txBody>
      </p:sp>
    </p:spTree>
    <p:extLst>
      <p:ext uri="{BB962C8B-B14F-4D97-AF65-F5344CB8AC3E}">
        <p14:creationId xmlns:p14="http://schemas.microsoft.com/office/powerpoint/2010/main" val="244582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33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Exo ExtraBold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Mahamad Nabawi b. Mohammad Saad</dc:creator>
  <cp:lastModifiedBy>Dr. Nurliyana binti Bukhari</cp:lastModifiedBy>
  <cp:revision>10</cp:revision>
  <dcterms:created xsi:type="dcterms:W3CDTF">2020-01-01T08:20:58Z</dcterms:created>
  <dcterms:modified xsi:type="dcterms:W3CDTF">2024-03-04T15:54:38Z</dcterms:modified>
</cp:coreProperties>
</file>