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9601200" cy="12801600" type="A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17BAF"/>
    <a:srgbClr val="CA3E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87" d="100"/>
          <a:sy n="87" d="100"/>
        </p:scale>
        <p:origin x="213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0090" y="2095078"/>
            <a:ext cx="8161020" cy="4456853"/>
          </a:xfrm>
        </p:spPr>
        <p:txBody>
          <a:bodyPr anchor="b"/>
          <a:lstStyle>
            <a:lvl1pPr algn="ctr">
              <a:defRPr sz="63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00150" y="6723804"/>
            <a:ext cx="7200900" cy="3090756"/>
          </a:xfrm>
        </p:spPr>
        <p:txBody>
          <a:bodyPr/>
          <a:lstStyle>
            <a:lvl1pPr marL="0" indent="0" algn="ctr">
              <a:buNone/>
              <a:defRPr sz="2520"/>
            </a:lvl1pPr>
            <a:lvl2pPr marL="480060" indent="0" algn="ctr">
              <a:buNone/>
              <a:defRPr sz="2100"/>
            </a:lvl2pPr>
            <a:lvl3pPr marL="960120" indent="0" algn="ctr">
              <a:buNone/>
              <a:defRPr sz="1890"/>
            </a:lvl3pPr>
            <a:lvl4pPr marL="1440180" indent="0" algn="ctr">
              <a:buNone/>
              <a:defRPr sz="1680"/>
            </a:lvl4pPr>
            <a:lvl5pPr marL="1920240" indent="0" algn="ctr">
              <a:buNone/>
              <a:defRPr sz="1680"/>
            </a:lvl5pPr>
            <a:lvl6pPr marL="2400300" indent="0" algn="ctr">
              <a:buNone/>
              <a:defRPr sz="1680"/>
            </a:lvl6pPr>
            <a:lvl7pPr marL="2880360" indent="0" algn="ctr">
              <a:buNone/>
              <a:defRPr sz="1680"/>
            </a:lvl7pPr>
            <a:lvl8pPr marL="3360420" indent="0" algn="ctr">
              <a:buNone/>
              <a:defRPr sz="1680"/>
            </a:lvl8pPr>
            <a:lvl9pPr marL="3840480" indent="0" algn="ctr">
              <a:buNone/>
              <a:defRPr sz="168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187C2-E20D-48CC-A88C-874459E2B250}" type="datetimeFigureOut">
              <a:rPr lang="ms-MY" smtClean="0"/>
              <a:t>24/09/2023</a:t>
            </a:fld>
            <a:endParaRPr lang="ms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s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1B6E5-DEC6-4AC6-9B93-9F1CED0D4419}" type="slidenum">
              <a:rPr lang="ms-MY" smtClean="0"/>
              <a:t>‹#›</a:t>
            </a:fld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13948469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187C2-E20D-48CC-A88C-874459E2B250}" type="datetimeFigureOut">
              <a:rPr lang="ms-MY" smtClean="0"/>
              <a:t>24/09/2023</a:t>
            </a:fld>
            <a:endParaRPr lang="ms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s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1B6E5-DEC6-4AC6-9B93-9F1CED0D4419}" type="slidenum">
              <a:rPr lang="ms-MY" smtClean="0"/>
              <a:t>‹#›</a:t>
            </a:fld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38179637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0859" y="681567"/>
            <a:ext cx="2070259" cy="1084876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60083" y="681567"/>
            <a:ext cx="6090761" cy="1084876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187C2-E20D-48CC-A88C-874459E2B250}" type="datetimeFigureOut">
              <a:rPr lang="ms-MY" smtClean="0"/>
              <a:t>24/09/2023</a:t>
            </a:fld>
            <a:endParaRPr lang="ms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s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1B6E5-DEC6-4AC6-9B93-9F1CED0D4419}" type="slidenum">
              <a:rPr lang="ms-MY" smtClean="0"/>
              <a:t>‹#›</a:t>
            </a:fld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32684607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187C2-E20D-48CC-A88C-874459E2B250}" type="datetimeFigureOut">
              <a:rPr lang="ms-MY" smtClean="0"/>
              <a:t>24/09/2023</a:t>
            </a:fld>
            <a:endParaRPr lang="ms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s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1B6E5-DEC6-4AC6-9B93-9F1CED0D4419}" type="slidenum">
              <a:rPr lang="ms-MY" smtClean="0"/>
              <a:t>‹#›</a:t>
            </a:fld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32866392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5082" y="3191514"/>
            <a:ext cx="8281035" cy="5325109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5082" y="8567000"/>
            <a:ext cx="8281035" cy="2800349"/>
          </a:xfrm>
        </p:spPr>
        <p:txBody>
          <a:bodyPr/>
          <a:lstStyle>
            <a:lvl1pPr marL="0" indent="0">
              <a:buNone/>
              <a:defRPr sz="2520">
                <a:solidFill>
                  <a:schemeClr val="tx1"/>
                </a:solidFill>
              </a:defRPr>
            </a:lvl1pPr>
            <a:lvl2pPr marL="48006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960120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3pPr>
            <a:lvl4pPr marL="144018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4pPr>
            <a:lvl5pPr marL="192024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5pPr>
            <a:lvl6pPr marL="240030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6pPr>
            <a:lvl7pPr marL="288036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7pPr>
            <a:lvl8pPr marL="336042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8pPr>
            <a:lvl9pPr marL="384048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187C2-E20D-48CC-A88C-874459E2B250}" type="datetimeFigureOut">
              <a:rPr lang="ms-MY" smtClean="0"/>
              <a:t>24/09/2023</a:t>
            </a:fld>
            <a:endParaRPr lang="ms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s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1B6E5-DEC6-4AC6-9B93-9F1CED0D4419}" type="slidenum">
              <a:rPr lang="ms-MY" smtClean="0"/>
              <a:t>‹#›</a:t>
            </a:fld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40213931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60083" y="3407833"/>
            <a:ext cx="4080510" cy="812249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60608" y="3407833"/>
            <a:ext cx="4080510" cy="812249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187C2-E20D-48CC-A88C-874459E2B250}" type="datetimeFigureOut">
              <a:rPr lang="ms-MY" smtClean="0"/>
              <a:t>24/09/2023</a:t>
            </a:fld>
            <a:endParaRPr lang="ms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s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1B6E5-DEC6-4AC6-9B93-9F1CED0D4419}" type="slidenum">
              <a:rPr lang="ms-MY" smtClean="0"/>
              <a:t>‹#›</a:t>
            </a:fld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26121058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333" y="681570"/>
            <a:ext cx="8281035" cy="247438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1334" y="3138171"/>
            <a:ext cx="4061757" cy="1537969"/>
          </a:xfrm>
        </p:spPr>
        <p:txBody>
          <a:bodyPr anchor="b"/>
          <a:lstStyle>
            <a:lvl1pPr marL="0" indent="0">
              <a:buNone/>
              <a:defRPr sz="2520" b="1"/>
            </a:lvl1pPr>
            <a:lvl2pPr marL="480060" indent="0">
              <a:buNone/>
              <a:defRPr sz="2100" b="1"/>
            </a:lvl2pPr>
            <a:lvl3pPr marL="960120" indent="0">
              <a:buNone/>
              <a:defRPr sz="1890" b="1"/>
            </a:lvl3pPr>
            <a:lvl4pPr marL="1440180" indent="0">
              <a:buNone/>
              <a:defRPr sz="1680" b="1"/>
            </a:lvl4pPr>
            <a:lvl5pPr marL="1920240" indent="0">
              <a:buNone/>
              <a:defRPr sz="1680" b="1"/>
            </a:lvl5pPr>
            <a:lvl6pPr marL="2400300" indent="0">
              <a:buNone/>
              <a:defRPr sz="1680" b="1"/>
            </a:lvl6pPr>
            <a:lvl7pPr marL="2880360" indent="0">
              <a:buNone/>
              <a:defRPr sz="1680" b="1"/>
            </a:lvl7pPr>
            <a:lvl8pPr marL="3360420" indent="0">
              <a:buNone/>
              <a:defRPr sz="1680" b="1"/>
            </a:lvl8pPr>
            <a:lvl9pPr marL="3840480" indent="0">
              <a:buNone/>
              <a:defRPr sz="168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1334" y="4676140"/>
            <a:ext cx="4061757" cy="687789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60608" y="3138171"/>
            <a:ext cx="4081761" cy="1537969"/>
          </a:xfrm>
        </p:spPr>
        <p:txBody>
          <a:bodyPr anchor="b"/>
          <a:lstStyle>
            <a:lvl1pPr marL="0" indent="0">
              <a:buNone/>
              <a:defRPr sz="2520" b="1"/>
            </a:lvl1pPr>
            <a:lvl2pPr marL="480060" indent="0">
              <a:buNone/>
              <a:defRPr sz="2100" b="1"/>
            </a:lvl2pPr>
            <a:lvl3pPr marL="960120" indent="0">
              <a:buNone/>
              <a:defRPr sz="1890" b="1"/>
            </a:lvl3pPr>
            <a:lvl4pPr marL="1440180" indent="0">
              <a:buNone/>
              <a:defRPr sz="1680" b="1"/>
            </a:lvl4pPr>
            <a:lvl5pPr marL="1920240" indent="0">
              <a:buNone/>
              <a:defRPr sz="1680" b="1"/>
            </a:lvl5pPr>
            <a:lvl6pPr marL="2400300" indent="0">
              <a:buNone/>
              <a:defRPr sz="1680" b="1"/>
            </a:lvl6pPr>
            <a:lvl7pPr marL="2880360" indent="0">
              <a:buNone/>
              <a:defRPr sz="1680" b="1"/>
            </a:lvl7pPr>
            <a:lvl8pPr marL="3360420" indent="0">
              <a:buNone/>
              <a:defRPr sz="1680" b="1"/>
            </a:lvl8pPr>
            <a:lvl9pPr marL="3840480" indent="0">
              <a:buNone/>
              <a:defRPr sz="168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60608" y="4676140"/>
            <a:ext cx="4081761" cy="687789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187C2-E20D-48CC-A88C-874459E2B250}" type="datetimeFigureOut">
              <a:rPr lang="ms-MY" smtClean="0"/>
              <a:t>24/09/2023</a:t>
            </a:fld>
            <a:endParaRPr lang="ms-MY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s-MY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1B6E5-DEC6-4AC6-9B93-9F1CED0D4419}" type="slidenum">
              <a:rPr lang="ms-MY" smtClean="0"/>
              <a:t>‹#›</a:t>
            </a:fld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28494999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187C2-E20D-48CC-A88C-874459E2B250}" type="datetimeFigureOut">
              <a:rPr lang="ms-MY" smtClean="0"/>
              <a:t>24/09/2023</a:t>
            </a:fld>
            <a:endParaRPr lang="ms-MY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s-MY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1B6E5-DEC6-4AC6-9B93-9F1CED0D4419}" type="slidenum">
              <a:rPr lang="ms-MY" smtClean="0"/>
              <a:t>‹#›</a:t>
            </a:fld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9073654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187C2-E20D-48CC-A88C-874459E2B250}" type="datetimeFigureOut">
              <a:rPr lang="ms-MY" smtClean="0"/>
              <a:t>24/09/2023</a:t>
            </a:fld>
            <a:endParaRPr lang="ms-MY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s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1B6E5-DEC6-4AC6-9B93-9F1CED0D4419}" type="slidenum">
              <a:rPr lang="ms-MY" smtClean="0"/>
              <a:t>‹#›</a:t>
            </a:fld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17785892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333" y="853440"/>
            <a:ext cx="3096637" cy="2987040"/>
          </a:xfrm>
        </p:spPr>
        <p:txBody>
          <a:bodyPr anchor="b"/>
          <a:lstStyle>
            <a:lvl1pPr>
              <a:defRPr sz="33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81760" y="1843196"/>
            <a:ext cx="4860608" cy="9097433"/>
          </a:xfrm>
        </p:spPr>
        <p:txBody>
          <a:bodyPr/>
          <a:lstStyle>
            <a:lvl1pPr>
              <a:defRPr sz="3360"/>
            </a:lvl1pPr>
            <a:lvl2pPr>
              <a:defRPr sz="2940"/>
            </a:lvl2pPr>
            <a:lvl3pPr>
              <a:defRPr sz="252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1333" y="3840480"/>
            <a:ext cx="3096637" cy="7114964"/>
          </a:xfrm>
        </p:spPr>
        <p:txBody>
          <a:bodyPr/>
          <a:lstStyle>
            <a:lvl1pPr marL="0" indent="0">
              <a:buNone/>
              <a:defRPr sz="1680"/>
            </a:lvl1pPr>
            <a:lvl2pPr marL="480060" indent="0">
              <a:buNone/>
              <a:defRPr sz="1470"/>
            </a:lvl2pPr>
            <a:lvl3pPr marL="960120" indent="0">
              <a:buNone/>
              <a:defRPr sz="1260"/>
            </a:lvl3pPr>
            <a:lvl4pPr marL="1440180" indent="0">
              <a:buNone/>
              <a:defRPr sz="1050"/>
            </a:lvl4pPr>
            <a:lvl5pPr marL="1920240" indent="0">
              <a:buNone/>
              <a:defRPr sz="1050"/>
            </a:lvl5pPr>
            <a:lvl6pPr marL="2400300" indent="0">
              <a:buNone/>
              <a:defRPr sz="1050"/>
            </a:lvl6pPr>
            <a:lvl7pPr marL="2880360" indent="0">
              <a:buNone/>
              <a:defRPr sz="1050"/>
            </a:lvl7pPr>
            <a:lvl8pPr marL="3360420" indent="0">
              <a:buNone/>
              <a:defRPr sz="1050"/>
            </a:lvl8pPr>
            <a:lvl9pPr marL="3840480" indent="0">
              <a:buNone/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187C2-E20D-48CC-A88C-874459E2B250}" type="datetimeFigureOut">
              <a:rPr lang="ms-MY" smtClean="0"/>
              <a:t>24/09/2023</a:t>
            </a:fld>
            <a:endParaRPr lang="ms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s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1B6E5-DEC6-4AC6-9B93-9F1CED0D4419}" type="slidenum">
              <a:rPr lang="ms-MY" smtClean="0"/>
              <a:t>‹#›</a:t>
            </a:fld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24084521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333" y="853440"/>
            <a:ext cx="3096637" cy="2987040"/>
          </a:xfrm>
        </p:spPr>
        <p:txBody>
          <a:bodyPr anchor="b"/>
          <a:lstStyle>
            <a:lvl1pPr>
              <a:defRPr sz="33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081760" y="1843196"/>
            <a:ext cx="4860608" cy="9097433"/>
          </a:xfrm>
        </p:spPr>
        <p:txBody>
          <a:bodyPr anchor="t"/>
          <a:lstStyle>
            <a:lvl1pPr marL="0" indent="0">
              <a:buNone/>
              <a:defRPr sz="3360"/>
            </a:lvl1pPr>
            <a:lvl2pPr marL="480060" indent="0">
              <a:buNone/>
              <a:defRPr sz="2940"/>
            </a:lvl2pPr>
            <a:lvl3pPr marL="960120" indent="0">
              <a:buNone/>
              <a:defRPr sz="2520"/>
            </a:lvl3pPr>
            <a:lvl4pPr marL="1440180" indent="0">
              <a:buNone/>
              <a:defRPr sz="2100"/>
            </a:lvl4pPr>
            <a:lvl5pPr marL="1920240" indent="0">
              <a:buNone/>
              <a:defRPr sz="2100"/>
            </a:lvl5pPr>
            <a:lvl6pPr marL="2400300" indent="0">
              <a:buNone/>
              <a:defRPr sz="2100"/>
            </a:lvl6pPr>
            <a:lvl7pPr marL="2880360" indent="0">
              <a:buNone/>
              <a:defRPr sz="2100"/>
            </a:lvl7pPr>
            <a:lvl8pPr marL="3360420" indent="0">
              <a:buNone/>
              <a:defRPr sz="2100"/>
            </a:lvl8pPr>
            <a:lvl9pPr marL="3840480" indent="0">
              <a:buNone/>
              <a:defRPr sz="21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1333" y="3840480"/>
            <a:ext cx="3096637" cy="7114964"/>
          </a:xfrm>
        </p:spPr>
        <p:txBody>
          <a:bodyPr/>
          <a:lstStyle>
            <a:lvl1pPr marL="0" indent="0">
              <a:buNone/>
              <a:defRPr sz="1680"/>
            </a:lvl1pPr>
            <a:lvl2pPr marL="480060" indent="0">
              <a:buNone/>
              <a:defRPr sz="1470"/>
            </a:lvl2pPr>
            <a:lvl3pPr marL="960120" indent="0">
              <a:buNone/>
              <a:defRPr sz="1260"/>
            </a:lvl3pPr>
            <a:lvl4pPr marL="1440180" indent="0">
              <a:buNone/>
              <a:defRPr sz="1050"/>
            </a:lvl4pPr>
            <a:lvl5pPr marL="1920240" indent="0">
              <a:buNone/>
              <a:defRPr sz="1050"/>
            </a:lvl5pPr>
            <a:lvl6pPr marL="2400300" indent="0">
              <a:buNone/>
              <a:defRPr sz="1050"/>
            </a:lvl6pPr>
            <a:lvl7pPr marL="2880360" indent="0">
              <a:buNone/>
              <a:defRPr sz="1050"/>
            </a:lvl7pPr>
            <a:lvl8pPr marL="3360420" indent="0">
              <a:buNone/>
              <a:defRPr sz="1050"/>
            </a:lvl8pPr>
            <a:lvl9pPr marL="3840480" indent="0">
              <a:buNone/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187C2-E20D-48CC-A88C-874459E2B250}" type="datetimeFigureOut">
              <a:rPr lang="ms-MY" smtClean="0"/>
              <a:t>24/09/2023</a:t>
            </a:fld>
            <a:endParaRPr lang="ms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s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1B6E5-DEC6-4AC6-9B93-9F1CED0D4419}" type="slidenum">
              <a:rPr lang="ms-MY" smtClean="0"/>
              <a:t>‹#›</a:t>
            </a:fld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2190662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60083" y="681570"/>
            <a:ext cx="8281035" cy="24743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0083" y="3407833"/>
            <a:ext cx="8281035" cy="81224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0083" y="11865189"/>
            <a:ext cx="2160270" cy="681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5187C2-E20D-48CC-A88C-874459E2B250}" type="datetimeFigureOut">
              <a:rPr lang="ms-MY" smtClean="0"/>
              <a:t>24/09/2023</a:t>
            </a:fld>
            <a:endParaRPr lang="ms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80398" y="11865189"/>
            <a:ext cx="3240405" cy="681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ms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80848" y="11865189"/>
            <a:ext cx="2160270" cy="681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81B6E5-DEC6-4AC6-9B93-9F1CED0D4419}" type="slidenum">
              <a:rPr lang="ms-MY" smtClean="0"/>
              <a:t>‹#›</a:t>
            </a:fld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20156869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60120" rtl="0" eaLnBrk="1" latinLnBrk="0" hangingPunct="1">
        <a:lnSpc>
          <a:spcPct val="90000"/>
        </a:lnSpc>
        <a:spcBef>
          <a:spcPct val="0"/>
        </a:spcBef>
        <a:buNone/>
        <a:defRPr sz="462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0030" indent="-240030" algn="l" defTabSz="960120" rtl="0" eaLnBrk="1" latinLnBrk="0" hangingPunct="1">
        <a:lnSpc>
          <a:spcPct val="90000"/>
        </a:lnSpc>
        <a:spcBef>
          <a:spcPts val="1050"/>
        </a:spcBef>
        <a:buFont typeface="Arial" panose="020B0604020202020204" pitchFamily="34" charset="0"/>
        <a:buChar char="•"/>
        <a:defRPr sz="2940" kern="1200">
          <a:solidFill>
            <a:schemeClr val="tx1"/>
          </a:solidFill>
          <a:latin typeface="+mn-lt"/>
          <a:ea typeface="+mn-ea"/>
          <a:cs typeface="+mn-cs"/>
        </a:defRPr>
      </a:lvl1pPr>
      <a:lvl2pPr marL="72009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20015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8021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216027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64033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312039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408051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1pPr>
      <a:lvl2pPr marL="48006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6012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44018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2024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40030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8036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36042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84048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B4E5A11-8BDA-EA86-52CE-A96599C4FB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601200" cy="12800584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984577F5-C6D3-0738-66DB-471D163E59D5}"/>
              </a:ext>
            </a:extLst>
          </p:cNvPr>
          <p:cNvGrpSpPr/>
          <p:nvPr/>
        </p:nvGrpSpPr>
        <p:grpSpPr>
          <a:xfrm>
            <a:off x="626754" y="3200972"/>
            <a:ext cx="3886200" cy="2933701"/>
            <a:chOff x="742950" y="3067050"/>
            <a:chExt cx="3257550" cy="2724150"/>
          </a:xfrm>
          <a:solidFill>
            <a:schemeClr val="bg1">
              <a:lumMod val="85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0" name="Rectangle: Diagonal Corners Rounded 9">
              <a:extLst>
                <a:ext uri="{FF2B5EF4-FFF2-40B4-BE49-F238E27FC236}">
                  <a16:creationId xmlns:a16="http://schemas.microsoft.com/office/drawing/2014/main" id="{608F3905-430D-FDCD-A390-2785BF466EBF}"/>
                </a:ext>
              </a:extLst>
            </p:cNvPr>
            <p:cNvSpPr/>
            <p:nvPr/>
          </p:nvSpPr>
          <p:spPr>
            <a:xfrm>
              <a:off x="742950" y="3067050"/>
              <a:ext cx="3257550" cy="2724150"/>
            </a:xfrm>
            <a:prstGeom prst="round2DiagRect">
              <a:avLst/>
            </a:prstGeom>
            <a:grpFill/>
            <a:ln>
              <a:noFill/>
            </a:ln>
          </p:spPr>
          <p:style>
            <a:lnRef idx="2">
              <a:schemeClr val="accent3">
                <a:shade val="15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ms-MY" dirty="0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6C927F73-CB21-BCA4-50EB-784651266CDB}"/>
                </a:ext>
              </a:extLst>
            </p:cNvPr>
            <p:cNvSpPr txBox="1"/>
            <p:nvPr/>
          </p:nvSpPr>
          <p:spPr>
            <a:xfrm>
              <a:off x="942975" y="3248025"/>
              <a:ext cx="2828925" cy="68590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MY" sz="1400" b="1" i="1" kern="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Background and Objective of the Project</a:t>
              </a:r>
              <a:r>
                <a:rPr lang="en-MY" sz="1400" b="1" kern="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 / </a:t>
              </a:r>
              <a:r>
                <a:rPr lang="en-MY" sz="1400" b="1" kern="100" dirty="0" err="1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Latar</a:t>
              </a:r>
              <a:r>
                <a:rPr lang="en-MY" sz="1400" b="1" kern="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MY" sz="1400" b="1" kern="100" dirty="0" err="1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belakang</a:t>
              </a:r>
              <a:r>
                <a:rPr lang="en-MY" sz="1400" b="1" kern="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 dan </a:t>
              </a:r>
              <a:r>
                <a:rPr lang="en-MY" sz="1400" b="1" kern="100" dirty="0" err="1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objektif</a:t>
              </a:r>
              <a:r>
                <a:rPr lang="en-MY" sz="1400" b="1" kern="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MY" sz="1400" b="1" kern="100" dirty="0" err="1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projek</a:t>
              </a:r>
              <a:endParaRPr lang="ms-MY" sz="1400" b="1" kern="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algn="ctr"/>
              <a:endParaRPr lang="ms-MY" sz="1400" b="1" dirty="0"/>
            </a:p>
          </p:txBody>
        </p:sp>
      </p:grpSp>
      <p:sp>
        <p:nvSpPr>
          <p:cNvPr id="13" name="Rectangle 12">
            <a:extLst>
              <a:ext uri="{FF2B5EF4-FFF2-40B4-BE49-F238E27FC236}">
                <a16:creationId xmlns:a16="http://schemas.microsoft.com/office/drawing/2014/main" id="{4A833F0D-BE80-4B68-4B33-9EB966B8DAE4}"/>
              </a:ext>
            </a:extLst>
          </p:cNvPr>
          <p:cNvSpPr/>
          <p:nvPr/>
        </p:nvSpPr>
        <p:spPr>
          <a:xfrm>
            <a:off x="4898227" y="3200972"/>
            <a:ext cx="4110046" cy="386715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s-MY"/>
          </a:p>
        </p:txBody>
      </p:sp>
      <p:sp>
        <p:nvSpPr>
          <p:cNvPr id="14" name="Rectangle: Single Corner Snipped 13">
            <a:extLst>
              <a:ext uri="{FF2B5EF4-FFF2-40B4-BE49-F238E27FC236}">
                <a16:creationId xmlns:a16="http://schemas.microsoft.com/office/drawing/2014/main" id="{989BE0C0-2FA7-DFC0-3355-90E183A1CE4F}"/>
              </a:ext>
            </a:extLst>
          </p:cNvPr>
          <p:cNvSpPr/>
          <p:nvPr/>
        </p:nvSpPr>
        <p:spPr>
          <a:xfrm>
            <a:off x="4898227" y="7359000"/>
            <a:ext cx="4114800" cy="2790825"/>
          </a:xfrm>
          <a:prstGeom prst="snip1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s-MY" dirty="0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26542525-4DD8-8AEB-68F8-0493DC2E89CA}"/>
              </a:ext>
            </a:extLst>
          </p:cNvPr>
          <p:cNvSpPr/>
          <p:nvPr/>
        </p:nvSpPr>
        <p:spPr>
          <a:xfrm>
            <a:off x="592926" y="6425551"/>
            <a:ext cx="3886200" cy="3724274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s-MY"/>
          </a:p>
        </p:txBody>
      </p:sp>
      <p:sp>
        <p:nvSpPr>
          <p:cNvPr id="16" name="Rectangle: Top Corners Rounded 15">
            <a:extLst>
              <a:ext uri="{FF2B5EF4-FFF2-40B4-BE49-F238E27FC236}">
                <a16:creationId xmlns:a16="http://schemas.microsoft.com/office/drawing/2014/main" id="{1501BC04-CC37-03EE-B9D2-4F4EDAB604BC}"/>
              </a:ext>
            </a:extLst>
          </p:cNvPr>
          <p:cNvSpPr/>
          <p:nvPr/>
        </p:nvSpPr>
        <p:spPr>
          <a:xfrm rot="10800000">
            <a:off x="592927" y="10440703"/>
            <a:ext cx="8415346" cy="2042747"/>
          </a:xfrm>
          <a:prstGeom prst="round2Same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s-MY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32A3A73-861A-B0B2-04F2-6B73EA91CD66}"/>
              </a:ext>
            </a:extLst>
          </p:cNvPr>
          <p:cNvSpPr txBox="1"/>
          <p:nvPr/>
        </p:nvSpPr>
        <p:spPr>
          <a:xfrm>
            <a:off x="5139708" y="3384940"/>
            <a:ext cx="3374858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b="1" i="1" kern="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Approach and Challenges / </a:t>
            </a:r>
            <a:r>
              <a:rPr lang="en-GB" sz="1400" b="1" kern="1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Pendekatan</a:t>
            </a:r>
            <a:r>
              <a:rPr lang="en-GB" sz="1400" b="1" kern="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dan </a:t>
            </a:r>
            <a:r>
              <a:rPr lang="en-GB" sz="1400" b="1" kern="1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Cabaran</a:t>
            </a:r>
            <a:endParaRPr lang="ms-MY" sz="1400" b="1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726667C-8B62-4217-9121-18BDB528DC0A}"/>
              </a:ext>
            </a:extLst>
          </p:cNvPr>
          <p:cNvSpPr txBox="1"/>
          <p:nvPr/>
        </p:nvSpPr>
        <p:spPr>
          <a:xfrm>
            <a:off x="761685" y="6675222"/>
            <a:ext cx="3374858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b="1" i="1" kern="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Impacts to the Community and Students / </a:t>
            </a:r>
            <a:r>
              <a:rPr lang="en-GB" sz="1400" b="1" kern="1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Impak</a:t>
            </a:r>
            <a:r>
              <a:rPr lang="en-GB" sz="1400" b="1" kern="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400" b="1" kern="1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kepada</a:t>
            </a:r>
            <a:r>
              <a:rPr lang="en-GB" sz="1400" b="1" kern="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400" b="1" kern="1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komuniti</a:t>
            </a:r>
            <a:r>
              <a:rPr lang="en-GB" sz="1400" b="1" kern="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dan </a:t>
            </a:r>
            <a:r>
              <a:rPr lang="en-GB" sz="1400" b="1" kern="1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pelajar</a:t>
            </a:r>
            <a:endParaRPr lang="ms-MY" sz="1400" b="1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38A3DF3-5295-9FD5-C141-FB64DCC3D315}"/>
              </a:ext>
            </a:extLst>
          </p:cNvPr>
          <p:cNvSpPr txBox="1"/>
          <p:nvPr/>
        </p:nvSpPr>
        <p:spPr>
          <a:xfrm>
            <a:off x="5141404" y="7536605"/>
            <a:ext cx="3374858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b="1" i="1" kern="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Creativity and Innovativeness / </a:t>
            </a:r>
          </a:p>
          <a:p>
            <a:pPr algn="ctr"/>
            <a:r>
              <a:rPr lang="en-GB" sz="1400" b="1" kern="1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Kreativiti</a:t>
            </a:r>
            <a:r>
              <a:rPr lang="en-GB" sz="1400" b="1" kern="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dan </a:t>
            </a:r>
            <a:r>
              <a:rPr lang="en-GB" sz="1400" b="1" kern="1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Inovasi</a:t>
            </a:r>
            <a:endParaRPr lang="ms-MY" sz="1400" b="1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74E3A32-0179-2FD8-DA7F-83375A2FF6B1}"/>
              </a:ext>
            </a:extLst>
          </p:cNvPr>
          <p:cNvSpPr txBox="1"/>
          <p:nvPr/>
        </p:nvSpPr>
        <p:spPr>
          <a:xfrm>
            <a:off x="3021342" y="10571023"/>
            <a:ext cx="3558516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b="1" i="1" kern="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Reflection and Future action / </a:t>
            </a:r>
          </a:p>
          <a:p>
            <a:pPr algn="ctr"/>
            <a:r>
              <a:rPr lang="en-GB" sz="1400" b="1" i="1" kern="1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Refleksi</a:t>
            </a:r>
            <a:r>
              <a:rPr lang="en-GB" sz="1400" b="1" i="1" kern="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dan </a:t>
            </a:r>
            <a:r>
              <a:rPr lang="en-GB" sz="1400" b="1" i="1" kern="1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perancangan</a:t>
            </a:r>
            <a:r>
              <a:rPr lang="en-GB" sz="1400" b="1" i="1" kern="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masa </a:t>
            </a:r>
            <a:r>
              <a:rPr lang="en-GB" sz="1400" b="1" i="1" kern="1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adapan</a:t>
            </a:r>
            <a:endParaRPr lang="ms-MY" sz="1400" b="1" dirty="0"/>
          </a:p>
        </p:txBody>
      </p:sp>
      <p:pic>
        <p:nvPicPr>
          <p:cNvPr id="3" name="Picture 2" descr="A logo of a college&#10;&#10;Description automatically generated with medium confidence">
            <a:extLst>
              <a:ext uri="{FF2B5EF4-FFF2-40B4-BE49-F238E27FC236}">
                <a16:creationId xmlns:a16="http://schemas.microsoft.com/office/drawing/2014/main" id="{DF279156-27F2-26CD-E5CE-AC6930B09AA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1176" y="1010772"/>
            <a:ext cx="936955" cy="464164"/>
          </a:xfrm>
          <a:prstGeom prst="rect">
            <a:avLst/>
          </a:prstGeom>
        </p:spPr>
      </p:pic>
      <p:pic>
        <p:nvPicPr>
          <p:cNvPr id="5" name="Picture 4" descr="A blue and yellow logo&#10;&#10;Description automatically generated">
            <a:extLst>
              <a:ext uri="{FF2B5EF4-FFF2-40B4-BE49-F238E27FC236}">
                <a16:creationId xmlns:a16="http://schemas.microsoft.com/office/drawing/2014/main" id="{8D167ACC-CC19-CC58-0A10-5058841E0EC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3621" y="1028027"/>
            <a:ext cx="821346" cy="429654"/>
          </a:xfrm>
          <a:prstGeom prst="rect">
            <a:avLst/>
          </a:prstGeom>
        </p:spPr>
      </p:pic>
      <p:pic>
        <p:nvPicPr>
          <p:cNvPr id="8" name="Picture 7" descr="A logo with a black background&#10;&#10;Description automatically generated">
            <a:extLst>
              <a:ext uri="{FF2B5EF4-FFF2-40B4-BE49-F238E27FC236}">
                <a16:creationId xmlns:a16="http://schemas.microsoft.com/office/drawing/2014/main" id="{076B5FB4-9974-BA8E-DF8A-D2B2FED8EEE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6543" y="923633"/>
            <a:ext cx="678128" cy="638441"/>
          </a:xfrm>
          <a:prstGeom prst="rect">
            <a:avLst/>
          </a:prstGeom>
        </p:spPr>
      </p:pic>
      <p:pic>
        <p:nvPicPr>
          <p:cNvPr id="17" name="Picture 16" descr="A logo with a rainbow design&#10;&#10;Description automatically generated with medium confidence">
            <a:extLst>
              <a:ext uri="{FF2B5EF4-FFF2-40B4-BE49-F238E27FC236}">
                <a16:creationId xmlns:a16="http://schemas.microsoft.com/office/drawing/2014/main" id="{8FDC2361-05B2-37B3-6C69-0182DAEC7DE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8582" y="1010772"/>
            <a:ext cx="902445" cy="426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54706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214</TotalTime>
  <Words>48</Words>
  <Application>Microsoft Office PowerPoint</Application>
  <PresentationFormat>A3 Paper (297x420 mm)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MOOCUUM</dc:creator>
  <cp:lastModifiedBy>MOOCUUM</cp:lastModifiedBy>
  <cp:revision>10</cp:revision>
  <dcterms:created xsi:type="dcterms:W3CDTF">2023-07-18T06:36:49Z</dcterms:created>
  <dcterms:modified xsi:type="dcterms:W3CDTF">2023-09-24T03:33:36Z</dcterms:modified>
</cp:coreProperties>
</file>